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8D8FC-309B-4F77-96A3-2F30EF20CBBC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AF0AC-FD5F-4C2C-91B1-46EF7AB43C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F0AC-FD5F-4C2C-91B1-46EF7AB43C5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F0AC-FD5F-4C2C-91B1-46EF7AB43C5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F0AC-FD5F-4C2C-91B1-46EF7AB43C5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F0AC-FD5F-4C2C-91B1-46EF7AB43C5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F0AC-FD5F-4C2C-91B1-46EF7AB43C5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ABDD9-FF04-43A4-9F24-6FD623416600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5C80F-242D-4BD8-9077-9702CE603B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Paying Attention in a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Paying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Prevention and Organization</a:t>
            </a:r>
          </a:p>
          <a:p>
            <a:pPr lvl="1"/>
            <a:r>
              <a:rPr lang="en-US" dirty="0" smtClean="0"/>
              <a:t>Using the picture as schedule</a:t>
            </a:r>
          </a:p>
          <a:p>
            <a:pPr lvl="1"/>
            <a:r>
              <a:rPr lang="en-US" dirty="0" smtClean="0"/>
              <a:t>Wiggle Chairs</a:t>
            </a:r>
          </a:p>
          <a:p>
            <a:pPr lvl="1"/>
            <a:r>
              <a:rPr lang="en-US" dirty="0" smtClean="0"/>
              <a:t>Seating (Use of chairs and placement of children)</a:t>
            </a:r>
          </a:p>
          <a:p>
            <a:pPr lvl="1"/>
            <a:r>
              <a:rPr lang="en-US" dirty="0" smtClean="0"/>
              <a:t>Using the room to your advantage</a:t>
            </a:r>
          </a:p>
          <a:p>
            <a:pPr lvl="2"/>
            <a:r>
              <a:rPr lang="en-US" dirty="0" smtClean="0"/>
              <a:t>Keep class </a:t>
            </a:r>
          </a:p>
          <a:p>
            <a:pPr lvl="1"/>
            <a:r>
              <a:rPr lang="en-US" dirty="0" smtClean="0"/>
              <a:t>Transition-song</a:t>
            </a:r>
          </a:p>
          <a:p>
            <a:pPr lvl="1"/>
            <a:r>
              <a:rPr lang="en-US" dirty="0" smtClean="0"/>
              <a:t>Organizational visuals </a:t>
            </a:r>
          </a:p>
          <a:p>
            <a:pPr lvl="1"/>
            <a:r>
              <a:rPr lang="en-US" dirty="0" smtClean="0"/>
              <a:t>Organize materials for quick access</a:t>
            </a:r>
          </a:p>
          <a:p>
            <a:pPr lvl="1"/>
            <a:r>
              <a:rPr lang="en-US" dirty="0" smtClean="0"/>
              <a:t>Structure</a:t>
            </a:r>
          </a:p>
          <a:p>
            <a:pPr lvl="1"/>
            <a:r>
              <a:rPr lang="en-US" dirty="0" err="1" smtClean="0"/>
              <a:t>Proprioception</a:t>
            </a:r>
            <a:endParaRPr lang="en-US" dirty="0" smtClean="0"/>
          </a:p>
          <a:p>
            <a:pPr lvl="1"/>
            <a:r>
              <a:rPr lang="en-US" dirty="0" smtClean="0"/>
              <a:t>Priming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Paying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Active suggestions</a:t>
            </a:r>
          </a:p>
          <a:p>
            <a:pPr lvl="1"/>
            <a:r>
              <a:rPr lang="en-US" dirty="0" smtClean="0"/>
              <a:t>Fidgets</a:t>
            </a:r>
          </a:p>
          <a:p>
            <a:pPr lvl="1"/>
            <a:r>
              <a:rPr lang="en-US" dirty="0" smtClean="0"/>
              <a:t>Active involvement </a:t>
            </a:r>
          </a:p>
          <a:p>
            <a:pPr lvl="1"/>
            <a:r>
              <a:rPr lang="en-US" dirty="0" smtClean="0"/>
              <a:t>Animating presenter</a:t>
            </a:r>
          </a:p>
          <a:p>
            <a:pPr lvl="1"/>
            <a:r>
              <a:rPr lang="en-US" dirty="0" smtClean="0"/>
              <a:t>Fast pace</a:t>
            </a:r>
          </a:p>
          <a:p>
            <a:pPr lvl="1"/>
            <a:r>
              <a:rPr lang="en-US" dirty="0" smtClean="0"/>
              <a:t>Multiple task back-up</a:t>
            </a:r>
          </a:p>
          <a:p>
            <a:pPr lvl="1"/>
            <a:r>
              <a:rPr lang="en-US" dirty="0" smtClean="0"/>
              <a:t>Familiar activities</a:t>
            </a:r>
          </a:p>
          <a:p>
            <a:pPr lvl="1"/>
            <a:r>
              <a:rPr lang="en-US" dirty="0" smtClean="0"/>
              <a:t>Songs</a:t>
            </a:r>
          </a:p>
          <a:p>
            <a:pPr lvl="1"/>
            <a:r>
              <a:rPr lang="en-US" dirty="0" smtClean="0"/>
              <a:t>Visuals</a:t>
            </a:r>
          </a:p>
          <a:p>
            <a:pPr lvl="1"/>
            <a:r>
              <a:rPr lang="en-US" dirty="0" smtClean="0"/>
              <a:t>Choral reading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Playground activities that involve two people</a:t>
            </a:r>
          </a:p>
          <a:p>
            <a:pPr lvl="1"/>
            <a:r>
              <a:rPr lang="en-US" dirty="0" smtClean="0"/>
              <a:t>Music freeze</a:t>
            </a:r>
          </a:p>
          <a:p>
            <a:pPr lvl="1"/>
            <a:r>
              <a:rPr lang="en-US" dirty="0" smtClean="0"/>
              <a:t>Chase</a:t>
            </a:r>
          </a:p>
          <a:p>
            <a:pPr lvl="1"/>
            <a:r>
              <a:rPr lang="en-US" dirty="0" smtClean="0"/>
              <a:t>Tricycle obstacle course</a:t>
            </a:r>
          </a:p>
          <a:p>
            <a:pPr lvl="1"/>
            <a:r>
              <a:rPr lang="en-US" dirty="0" smtClean="0"/>
              <a:t>Parachutes with the balls</a:t>
            </a:r>
          </a:p>
          <a:p>
            <a:pPr lvl="1"/>
            <a:r>
              <a:rPr lang="en-US" dirty="0" smtClean="0"/>
              <a:t>Playing ball</a:t>
            </a:r>
          </a:p>
          <a:p>
            <a:pPr lvl="1"/>
            <a:r>
              <a:rPr lang="en-US" dirty="0" smtClean="0"/>
              <a:t>Water table pouring 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Songs</a:t>
            </a:r>
          </a:p>
          <a:p>
            <a:pPr lvl="2"/>
            <a:r>
              <a:rPr lang="en-US" dirty="0" smtClean="0"/>
              <a:t>Ring around the </a:t>
            </a:r>
            <a:r>
              <a:rPr lang="en-US" dirty="0" err="1" smtClean="0"/>
              <a:t>rosie</a:t>
            </a:r>
            <a:endParaRPr lang="en-US" dirty="0" smtClean="0"/>
          </a:p>
          <a:p>
            <a:pPr lvl="2"/>
            <a:r>
              <a:rPr lang="en-US" dirty="0" smtClean="0"/>
              <a:t>London Bridges</a:t>
            </a:r>
          </a:p>
          <a:p>
            <a:pPr lvl="2"/>
            <a:r>
              <a:rPr lang="en-US" dirty="0" smtClean="0"/>
              <a:t>Row </a:t>
            </a:r>
            <a:r>
              <a:rPr lang="en-US" dirty="0" err="1" smtClean="0"/>
              <a:t>Row</a:t>
            </a:r>
            <a:r>
              <a:rPr lang="en-US" dirty="0" smtClean="0"/>
              <a:t> </a:t>
            </a:r>
            <a:r>
              <a:rPr lang="en-US" dirty="0" err="1" smtClean="0"/>
              <a:t>Row</a:t>
            </a:r>
            <a:r>
              <a:rPr lang="en-US" dirty="0" smtClean="0"/>
              <a:t> Your Boat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 a peer </a:t>
            </a:r>
          </a:p>
          <a:p>
            <a:pPr lvl="1"/>
            <a:r>
              <a:rPr lang="en-US" dirty="0" smtClean="0"/>
              <a:t>Hand out things</a:t>
            </a:r>
          </a:p>
          <a:p>
            <a:pPr lvl="1"/>
            <a:r>
              <a:rPr lang="en-US" dirty="0" smtClean="0"/>
              <a:t>Tell someone something</a:t>
            </a:r>
          </a:p>
          <a:p>
            <a:pPr lvl="1"/>
            <a:r>
              <a:rPr lang="en-US" dirty="0" smtClean="0"/>
              <a:t>Give them materials </a:t>
            </a:r>
          </a:p>
          <a:p>
            <a:pPr lvl="1"/>
            <a:r>
              <a:rPr lang="en-US" dirty="0" smtClean="0"/>
              <a:t>Toys that take 2</a:t>
            </a:r>
          </a:p>
          <a:p>
            <a:pPr lvl="2"/>
            <a:r>
              <a:rPr lang="en-US" dirty="0" smtClean="0"/>
              <a:t>Ball tower</a:t>
            </a:r>
          </a:p>
          <a:p>
            <a:pPr lvl="2"/>
            <a:r>
              <a:rPr lang="en-US" dirty="0" smtClean="0"/>
              <a:t>Train</a:t>
            </a:r>
          </a:p>
          <a:p>
            <a:pPr lvl="2"/>
            <a:r>
              <a:rPr lang="en-US" dirty="0" smtClean="0"/>
              <a:t>Wind up toys</a:t>
            </a:r>
          </a:p>
          <a:p>
            <a:pPr lvl="1"/>
            <a:r>
              <a:rPr lang="en-US" smtClean="0"/>
              <a:t>Video modeling</a:t>
            </a:r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131</Words>
  <Application>Microsoft Office PowerPoint</Application>
  <PresentationFormat>On-screen Show (4:3)</PresentationFormat>
  <Paragraphs>53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Paying Attention in a Group</vt:lpstr>
      <vt:lpstr>Paying attention</vt:lpstr>
      <vt:lpstr>Paying attention</vt:lpstr>
      <vt:lpstr>Peer Development</vt:lpstr>
      <vt:lpstr>Peer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Paying Attention in a Group</dc:title>
  <dc:creator>Sylvia Diehl</dc:creator>
  <cp:lastModifiedBy>Sylvia Diehl</cp:lastModifiedBy>
  <cp:revision>11</cp:revision>
  <dcterms:created xsi:type="dcterms:W3CDTF">2008-03-26T19:38:59Z</dcterms:created>
  <dcterms:modified xsi:type="dcterms:W3CDTF">2008-03-26T21:25:27Z</dcterms:modified>
</cp:coreProperties>
</file>